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3" r:id="rId2"/>
    <p:sldId id="256" r:id="rId3"/>
    <p:sldId id="257" r:id="rId4"/>
    <p:sldId id="258" r:id="rId5"/>
    <p:sldId id="259" r:id="rId6"/>
    <p:sldId id="260" r:id="rId7"/>
    <p:sldId id="291" r:id="rId8"/>
    <p:sldId id="292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-9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DA9A6F0-30D0-4111-AE4B-04FD5C63797E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6ACC80D-220A-401A-AC54-0622BCF0AD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A2BA844-6597-4F56-90DA-7EDCE6613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82CBF-3DEB-4756-BDAF-43F066DEA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35201-972C-4989-94C8-E6BF8FD8F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6F8D0-8A3C-40AB-9F86-99F0B9EE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6AF4-84CB-4E9B-9A33-EB091566B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8D4B-3680-4A5C-912A-3B24F74C9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5366-AF65-4E91-B328-AB71A7E5D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0BC1-3B31-4E69-949C-2A0A403ED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FFD5E-9BC8-43A7-968F-B178AFF0E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3B55C-3E10-482B-A5DF-91883ACF2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67AC5-D864-41A2-B66C-FBB2CEA20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E9C68-6269-4BC6-AC15-EB0A4107E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6319B-5BCD-4DCB-8C9C-F3E01D4F3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DFD42-60C4-474D-9EE6-0567A81C8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12A533-8EF0-441F-A5C2-A460BE7E9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PTA Lab 1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419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9" name="Picture 5" descr="C:\Documents and Settings\GaryB\Local Settings\Temporary Internet Files\Content.IE5\3BGCZ7NI\MP90038578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999" y="2122714"/>
            <a:ext cx="5669281" cy="4049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ufaceheadfr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457200"/>
            <a:ext cx="5984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Head and Neck Surface Anatomy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1"/>
                </a:solidFill>
              </a:rPr>
              <a:t>Surface Landmarks of the Neck </a:t>
            </a:r>
          </a:p>
        </p:txBody>
      </p:sp>
      <p:pic>
        <p:nvPicPr>
          <p:cNvPr id="10243" name="Picture 3" descr="Surfaceneckfron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1"/>
                </a:solidFill>
              </a:rPr>
              <a:t>Surface Landmarks of the Lateral Surface of the Head</a:t>
            </a:r>
          </a:p>
        </p:txBody>
      </p:sp>
      <p:pic>
        <p:nvPicPr>
          <p:cNvPr id="11267" name="Picture 3" descr="Surface lateralhead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1"/>
                </a:solidFill>
              </a:rPr>
              <a:t>Surface Landmark Lateral Neck</a:t>
            </a:r>
          </a:p>
        </p:txBody>
      </p:sp>
      <p:pic>
        <p:nvPicPr>
          <p:cNvPr id="12291" name="Picture 3" descr="surfacenecklater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1"/>
                </a:solidFill>
              </a:rPr>
              <a:t>Deep Structures of the Lateral Neck</a:t>
            </a:r>
          </a:p>
        </p:txBody>
      </p:sp>
      <p:pic>
        <p:nvPicPr>
          <p:cNvPr id="13315" name="Picture 3" descr="deepneckdr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</a:rPr>
              <a:t>Deep Structures of the Lateral Neck</a:t>
            </a:r>
            <a:endParaRPr lang="en-US" sz="3600" smtClean="0"/>
          </a:p>
        </p:txBody>
      </p:sp>
      <p:pic>
        <p:nvPicPr>
          <p:cNvPr id="14339" name="Picture 2" descr="http://securedownloads.lww.com/secure_wolterskluwer_vitalstream_com/thePoint/9780781762748_Moore/9780781773553_IR/Image_Bank/jpg/labeled/moore-T08-01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" y="457200"/>
            <a:ext cx="9139083" cy="590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bg1"/>
                </a:solidFill>
              </a:rPr>
              <a:t>Structures of the Lateral Neck</a:t>
            </a:r>
            <a:endParaRPr lang="en-US" sz="3600" dirty="0" smtClean="0"/>
          </a:p>
        </p:txBody>
      </p:sp>
      <p:pic>
        <p:nvPicPr>
          <p:cNvPr id="15363" name="Picture 4" descr="http://securedownloads.lww.com/secure_wolterskluwer_vitalstream_com/thePoint/9780781762748_Moore/9780781773553_IR/Image_Bank/jpg/labeled/moore-T08-0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6267687" cy="523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6172200" y="685800"/>
            <a:ext cx="2971800" cy="59400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/>
              <a:t>Lesser </a:t>
            </a:r>
            <a:r>
              <a:rPr lang="en-US" sz="2000" dirty="0" err="1"/>
              <a:t>Supraclavicular</a:t>
            </a:r>
            <a:r>
              <a:rPr lang="en-US" sz="2000" dirty="0"/>
              <a:t> </a:t>
            </a:r>
            <a:r>
              <a:rPr lang="en-US" sz="2000" dirty="0" err="1"/>
              <a:t>fossa</a:t>
            </a:r>
            <a:endParaRPr lang="en-US" sz="2000" dirty="0"/>
          </a:p>
          <a:p>
            <a:pPr marL="457200" indent="-457200">
              <a:buFontTx/>
              <a:buAutoNum type="arabicPeriod"/>
            </a:pPr>
            <a:r>
              <a:rPr lang="en-US" sz="2000" dirty="0"/>
              <a:t>Occipital Triangle</a:t>
            </a:r>
          </a:p>
          <a:p>
            <a:pPr marL="457200" indent="-457200">
              <a:buFontTx/>
              <a:buAutoNum type="arabicPeriod"/>
            </a:pPr>
            <a:r>
              <a:rPr lang="en-US" sz="2000" dirty="0" err="1"/>
              <a:t>Subclavian</a:t>
            </a:r>
            <a:r>
              <a:rPr lang="en-US" sz="2000" dirty="0"/>
              <a:t> triangle</a:t>
            </a:r>
          </a:p>
          <a:p>
            <a:pPr marL="457200" indent="-457200">
              <a:buFontTx/>
              <a:buAutoNum type="arabicPeriod"/>
            </a:pPr>
            <a:r>
              <a:rPr lang="en-US" sz="2000" dirty="0" err="1"/>
              <a:t>Submandibular</a:t>
            </a:r>
            <a:r>
              <a:rPr lang="en-US" sz="2000" dirty="0"/>
              <a:t> triangle</a:t>
            </a:r>
          </a:p>
          <a:p>
            <a:pPr marL="457200" indent="-457200">
              <a:buFontTx/>
              <a:buAutoNum type="arabicPeriod"/>
            </a:pPr>
            <a:r>
              <a:rPr lang="en-US" sz="2000" dirty="0" err="1"/>
              <a:t>Submental</a:t>
            </a:r>
            <a:r>
              <a:rPr lang="en-US" sz="2000" dirty="0"/>
              <a:t> triangle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Carotid triangle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Muscular triangle</a:t>
            </a:r>
          </a:p>
          <a:p>
            <a:pPr marL="457200" indent="-457200"/>
            <a:endParaRPr lang="en-US" sz="2000" dirty="0"/>
          </a:p>
          <a:p>
            <a:pPr marL="457200" indent="-457200">
              <a:buFontTx/>
              <a:buAutoNum type="alphaUcPeriod"/>
            </a:pPr>
            <a:r>
              <a:rPr lang="en-US" sz="2000" dirty="0" err="1"/>
              <a:t>Sternocleidomastoid</a:t>
            </a:r>
            <a:r>
              <a:rPr lang="en-US" sz="2000" dirty="0"/>
              <a:t> region</a:t>
            </a:r>
          </a:p>
          <a:p>
            <a:pPr marL="457200" indent="-457200">
              <a:buFontTx/>
              <a:buAutoNum type="alphaUcPeriod"/>
            </a:pPr>
            <a:r>
              <a:rPr lang="en-US" sz="2000" dirty="0"/>
              <a:t>Posterior cervical region</a:t>
            </a:r>
          </a:p>
          <a:p>
            <a:pPr marL="457200" indent="-457200">
              <a:buFontTx/>
              <a:buAutoNum type="alphaUcPeriod"/>
            </a:pPr>
            <a:r>
              <a:rPr lang="en-US" sz="2000" dirty="0"/>
              <a:t>Posterior triangle</a:t>
            </a:r>
          </a:p>
          <a:p>
            <a:pPr marL="457200" indent="-457200">
              <a:buFontTx/>
              <a:buAutoNum type="alphaUcPeriod"/>
            </a:pPr>
            <a:r>
              <a:rPr lang="en-US" sz="2000" dirty="0"/>
              <a:t> Anterior triangle </a:t>
            </a:r>
          </a:p>
          <a:p>
            <a:pPr marL="457200" indent="-457200">
              <a:buFontTx/>
              <a:buAutoNum type="arabicPeriod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/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68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PTA Lab 1</vt:lpstr>
      <vt:lpstr>Slide 2</vt:lpstr>
      <vt:lpstr>Surface Landmarks of the Neck </vt:lpstr>
      <vt:lpstr>Surface Landmarks of the Lateral Surface of the Head</vt:lpstr>
      <vt:lpstr>Surface Landmark Lateral Neck</vt:lpstr>
      <vt:lpstr>Deep Structures of the Lateral Neck</vt:lpstr>
      <vt:lpstr>Deep Structures of the Lateral Neck</vt:lpstr>
      <vt:lpstr>Structures of the Lateral Neck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Summers</dc:creator>
  <cp:lastModifiedBy>GaryB</cp:lastModifiedBy>
  <cp:revision>20</cp:revision>
  <dcterms:created xsi:type="dcterms:W3CDTF">2003-09-15T02:17:08Z</dcterms:created>
  <dcterms:modified xsi:type="dcterms:W3CDTF">2010-09-15T19:11:42Z</dcterms:modified>
</cp:coreProperties>
</file>